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8" r:id="rId1"/>
  </p:sldMasterIdLst>
  <p:notesMasterIdLst>
    <p:notesMasterId r:id="rId5"/>
  </p:notes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 snapToObjects="1">
      <p:cViewPr>
        <p:scale>
          <a:sx n="81" d="100"/>
          <a:sy n="81" d="100"/>
        </p:scale>
        <p:origin x="-1056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59" d="100"/>
          <a:sy n="59" d="100"/>
        </p:scale>
        <p:origin x="-255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1230F8-2015-46AC-9C15-B08EDE877F5D}" type="datetimeFigureOut">
              <a:rPr lang="hu-HU" smtClean="0"/>
              <a:t>2017.06.06.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A5C11E-540C-488B-B718-84796C0B45F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36585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123891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123891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2017.06.06.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05236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2017.06.06.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20357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2017.06.06.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374088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8"/>
          <p:cNvSpPr>
            <a:spLocks noGrp="1"/>
          </p:cNvSpPr>
          <p:nvPr>
            <p:ph type="title" hasCustomPrompt="1"/>
          </p:nvPr>
        </p:nvSpPr>
        <p:spPr>
          <a:xfrm>
            <a:off x="4495800" y="2286000"/>
            <a:ext cx="4419600" cy="1143000"/>
          </a:xfrm>
        </p:spPr>
        <p:txBody>
          <a:bodyPr anchor="t">
            <a:noAutofit/>
          </a:bodyPr>
          <a:lstStyle>
            <a:lvl1pPr algn="l">
              <a:defRPr sz="4400" b="1" cap="all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hu-HU" dirty="0" smtClean="0"/>
              <a:t>Prezentáció Címe</a:t>
            </a:r>
            <a:endParaRPr lang="en-US" dirty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4495800" y="3886200"/>
            <a:ext cx="4343400" cy="914400"/>
          </a:xfrm>
        </p:spPr>
        <p:txBody>
          <a:bodyPr wrap="square" anchor="t"/>
          <a:lstStyle>
            <a:lvl1pPr marL="514350" indent="-514350" algn="l">
              <a:spcAft>
                <a:spcPts val="600"/>
              </a:spcAft>
              <a:buFontTx/>
              <a:buNone/>
              <a:defRPr cap="all" baseline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buNone/>
              <a:defRPr/>
            </a:lvl2pPr>
          </a:lstStyle>
          <a:p>
            <a:pPr lvl="0"/>
            <a:r>
              <a:rPr lang="hu-HU" dirty="0" smtClean="0"/>
              <a:t>Click to edit Alcím</a:t>
            </a:r>
          </a:p>
          <a:p>
            <a:pPr lvl="0"/>
            <a:endParaRPr lang="hu-H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572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dirty="0" smtClean="0"/>
              <a:t>Click to edit Master text styles</a:t>
            </a:r>
          </a:p>
          <a:p>
            <a:pPr lvl="1"/>
            <a:r>
              <a:rPr lang="hu-HU" dirty="0" smtClean="0"/>
              <a:t>Second level</a:t>
            </a:r>
          </a:p>
          <a:p>
            <a:pPr lvl="2"/>
            <a:r>
              <a:rPr lang="hu-HU" dirty="0" smtClean="0"/>
              <a:t>Third level</a:t>
            </a:r>
          </a:p>
          <a:p>
            <a:pPr lvl="3"/>
            <a:r>
              <a:rPr lang="hu-HU" dirty="0" smtClean="0"/>
              <a:t>Fourth level</a:t>
            </a:r>
          </a:p>
          <a:p>
            <a:pPr lvl="4"/>
            <a:r>
              <a:rPr lang="hu-HU" dirty="0" smtClean="0"/>
              <a:t>Fifth level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5334000" y="1600200"/>
            <a:ext cx="3352800" cy="4114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609600"/>
          </a:xfrm>
        </p:spPr>
        <p:txBody>
          <a:bodyPr/>
          <a:lstStyle/>
          <a:p>
            <a:r>
              <a:rPr lang="hu-HU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524000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4142871-7357-434F-A8F3-CECC6D136ADE}" type="datetimeFigureOut">
              <a:rPr lang="en-US" smtClean="0"/>
              <a:pPr/>
              <a:t>6/6/2017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02C4939-F161-2245-8138-B1FA9F0D34C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457200" y="381000"/>
            <a:ext cx="8229600" cy="609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all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Click to edit Master title style</a:t>
            </a:r>
            <a:endParaRPr kumimoji="0" lang="en-US" sz="2400" b="1" i="0" u="none" strike="noStrike" kern="1200" cap="all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2017.06.06.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29614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2017.06.06.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69027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2017.06.06.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34561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2017.06.06.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456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2017.06.06.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86175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2017.06.06.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95172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2017.06.06.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287766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2017.06.06.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0349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05FFA-4383-4574-9830-A5FF25BE8406}" type="datetimeFigureOut">
              <a:rPr lang="hu-HU" smtClean="0"/>
              <a:t>2017.06.06.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  <p:pic>
        <p:nvPicPr>
          <p:cNvPr id="7" name="Picture 8" descr="prezentacio_2020_beliv_bg_ME.jpg"/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715" y="0"/>
            <a:ext cx="9142569" cy="685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082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50" r:id="rId13"/>
    <p:sldLayoutId id="2147483656" r:id="rId14"/>
    <p:sldLayoutId id="2147483657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899592" y="260648"/>
            <a:ext cx="7772400" cy="2160239"/>
          </a:xfrm>
        </p:spPr>
        <p:txBody>
          <a:bodyPr>
            <a:noAutofit/>
          </a:bodyPr>
          <a:lstStyle/>
          <a:p>
            <a:r>
              <a:rPr lang="hu-HU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KÖFOP-2.1.1-VEKOP-15- 2016-00001 </a:t>
            </a:r>
            <a:br>
              <a:rPr lang="hu-HU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hu-HU" sz="32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közszolgáltatás komplex </a:t>
            </a:r>
            <a:r>
              <a:rPr lang="hu-HU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kompetencia, életpálya-program és oktatás technológiai fejlesztése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475656" y="2852936"/>
            <a:ext cx="6400800" cy="1296144"/>
          </a:xfrm>
        </p:spPr>
        <p:txBody>
          <a:bodyPr>
            <a:normAutofit/>
          </a:bodyPr>
          <a:lstStyle/>
          <a:p>
            <a:r>
              <a:rPr lang="hu-HU" sz="3600" b="1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„Cím”</a:t>
            </a:r>
          </a:p>
          <a:p>
            <a:r>
              <a:rPr lang="hu-HU" altLang="hu-H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„Előadó neve”</a:t>
            </a:r>
            <a:endParaRPr lang="hu-HU" altLang="hu-HU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altLang="hu-H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altLang="hu-HU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altLang="hu-H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dirty="0"/>
          </a:p>
        </p:txBody>
      </p:sp>
      <p:pic>
        <p:nvPicPr>
          <p:cNvPr id="1028" name="Picture 4" descr="C:\Users\BENEDE~1.NKE\AppData\Local\Temp\XPgrpwise\NKE embléma_fehér_egyszerüsített_CMYK_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689" y="5867056"/>
            <a:ext cx="389806" cy="389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>
          <a:xfrm>
            <a:off x="1691680" y="5781600"/>
            <a:ext cx="3278796" cy="509141"/>
          </a:xfrm>
        </p:spPr>
        <p:txBody>
          <a:bodyPr/>
          <a:lstStyle/>
          <a:p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Nemzeti Közszolgálati Egyetem</a:t>
            </a:r>
            <a:endParaRPr lang="hu-H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97705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157200"/>
            <a:ext cx="4131568" cy="926976"/>
          </a:xfrm>
        </p:spPr>
        <p:txBody>
          <a:bodyPr/>
          <a:lstStyle/>
          <a:p>
            <a:r>
              <a:rPr lang="hu-HU" sz="2800" dirty="0"/>
              <a:t>SLIDE HEADING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467544" y="1844824"/>
            <a:ext cx="4824536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 alcím </a:t>
            </a:r>
          </a:p>
          <a:p>
            <a:endParaRPr lang="hu-HU" b="1" cap="al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hu-HU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Bullet</a:t>
            </a:r>
            <a:r>
              <a:rPr lang="hu-HU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Point</a:t>
            </a:r>
            <a:r>
              <a:rPr lang="hu-HU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1"/>
            <a:r>
              <a:rPr lang="hu-HU" sz="1400" dirty="0" err="1"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400" dirty="0" err="1"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400" dirty="0" err="1">
                <a:latin typeface="Arial" panose="020B0604020202020204" pitchFamily="34" charset="0"/>
                <a:cs typeface="Arial" panose="020B0604020202020204" pitchFamily="34" charset="0"/>
              </a:rPr>
              <a:t>dolor</a:t>
            </a:r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400" dirty="0" err="1"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400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1400" dirty="0" err="1"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400" dirty="0" err="1"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 elit. </a:t>
            </a:r>
            <a:r>
              <a:rPr lang="hu-HU" sz="1400" dirty="0" err="1"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400" dirty="0" err="1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400" dirty="0" err="1">
                <a:latin typeface="Arial" panose="020B0604020202020204" pitchFamily="34" charset="0"/>
                <a:cs typeface="Arial" panose="020B0604020202020204" pitchFamily="34" charset="0"/>
              </a:rPr>
              <a:t>nisi</a:t>
            </a:r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400" dirty="0" err="1">
                <a:latin typeface="Arial" panose="020B0604020202020204" pitchFamily="34" charset="0"/>
                <a:cs typeface="Arial" panose="020B0604020202020204" pitchFamily="34" charset="0"/>
              </a:rPr>
              <a:t>vestibulum</a:t>
            </a:r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1400" dirty="0" err="1">
                <a:latin typeface="Arial" panose="020B0604020202020204" pitchFamily="34" charset="0"/>
                <a:cs typeface="Arial" panose="020B0604020202020204" pitchFamily="34" charset="0"/>
              </a:rPr>
              <a:t>interdum</a:t>
            </a:r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400" dirty="0" err="1">
                <a:latin typeface="Arial" panose="020B0604020202020204" pitchFamily="34" charset="0"/>
                <a:cs typeface="Arial" panose="020B0604020202020204" pitchFamily="34" charset="0"/>
              </a:rPr>
              <a:t>leo</a:t>
            </a:r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 vitae, </a:t>
            </a:r>
            <a:r>
              <a:rPr lang="hu-HU" sz="1400" dirty="0" err="1">
                <a:latin typeface="Arial" panose="020B0604020202020204" pitchFamily="34" charset="0"/>
                <a:cs typeface="Arial" panose="020B0604020202020204" pitchFamily="34" charset="0"/>
              </a:rPr>
              <a:t>consequat</a:t>
            </a:r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400" dirty="0" err="1">
                <a:latin typeface="Arial" panose="020B0604020202020204" pitchFamily="34" charset="0"/>
                <a:cs typeface="Arial" panose="020B0604020202020204" pitchFamily="34" charset="0"/>
              </a:rPr>
              <a:t>ligula</a:t>
            </a:r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hu-HU" sz="1400" dirty="0" err="1">
                <a:latin typeface="Arial" panose="020B0604020202020204" pitchFamily="34" charset="0"/>
                <a:cs typeface="Arial" panose="020B0604020202020204" pitchFamily="34" charset="0"/>
              </a:rPr>
              <a:t>Mauris</a:t>
            </a:r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400" dirty="0" err="1">
                <a:latin typeface="Arial" panose="020B0604020202020204" pitchFamily="34" charset="0"/>
                <a:cs typeface="Arial" panose="020B0604020202020204" pitchFamily="34" charset="0"/>
              </a:rPr>
              <a:t>ultrices</a:t>
            </a:r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 elit vitae </a:t>
            </a:r>
            <a:r>
              <a:rPr lang="hu-HU" sz="1400" dirty="0" err="1">
                <a:latin typeface="Arial" panose="020B0604020202020204" pitchFamily="34" charset="0"/>
                <a:cs typeface="Arial" panose="020B0604020202020204" pitchFamily="34" charset="0"/>
              </a:rPr>
              <a:t>metus</a:t>
            </a:r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400" dirty="0" err="1">
                <a:latin typeface="Arial" panose="020B0604020202020204" pitchFamily="34" charset="0"/>
                <a:cs typeface="Arial" panose="020B0604020202020204" pitchFamily="34" charset="0"/>
              </a:rPr>
              <a:t>pellentesque</a:t>
            </a:r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1400" dirty="0" err="1"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400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400" dirty="0" err="1">
                <a:latin typeface="Arial" panose="020B0604020202020204" pitchFamily="34" charset="0"/>
                <a:cs typeface="Arial" panose="020B0604020202020204" pitchFamily="34" charset="0"/>
              </a:rPr>
              <a:t>vulputate</a:t>
            </a:r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400" dirty="0" err="1"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400" dirty="0" err="1">
                <a:latin typeface="Arial" panose="020B0604020202020204" pitchFamily="34" charset="0"/>
                <a:cs typeface="Arial" panose="020B0604020202020204" pitchFamily="34" charset="0"/>
              </a:rPr>
              <a:t>commodo</a:t>
            </a:r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1"/>
            <a:endParaRPr lang="hu-H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hu-HU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Bullet</a:t>
            </a:r>
            <a:r>
              <a:rPr lang="hu-HU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Point</a:t>
            </a:r>
            <a:r>
              <a:rPr lang="hu-HU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</a:p>
          <a:p>
            <a:pPr lvl="1"/>
            <a:r>
              <a:rPr lang="hu-HU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Quat</a:t>
            </a:r>
            <a:r>
              <a:rPr lang="hu-HU" sz="1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ligula</a:t>
            </a:r>
            <a:r>
              <a:rPr lang="hu-HU" sz="1400" i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hu-HU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Mauris</a:t>
            </a:r>
            <a:r>
              <a:rPr lang="hu-HU" sz="1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ultrices</a:t>
            </a:r>
            <a:r>
              <a:rPr lang="hu-HU" sz="1400" i="1" dirty="0">
                <a:latin typeface="Arial" panose="020B0604020202020204" pitchFamily="34" charset="0"/>
                <a:cs typeface="Arial" panose="020B0604020202020204" pitchFamily="34" charset="0"/>
              </a:rPr>
              <a:t> elit vitae </a:t>
            </a:r>
            <a:r>
              <a:rPr lang="hu-HU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metus</a:t>
            </a:r>
            <a:r>
              <a:rPr lang="hu-HU" sz="1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pellentesque</a:t>
            </a:r>
            <a:endParaRPr lang="hu-HU" sz="14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hu-HU" sz="14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hu-HU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Bullet</a:t>
            </a:r>
            <a:r>
              <a:rPr lang="hu-HU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Point</a:t>
            </a:r>
            <a:r>
              <a:rPr lang="hu-HU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</a:p>
          <a:p>
            <a:pPr lvl="1"/>
            <a:r>
              <a:rPr lang="hu-HU" sz="1400" cap="all" dirty="0" err="1">
                <a:latin typeface="Arial" panose="020B0604020202020204" pitchFamily="34" charset="0"/>
                <a:cs typeface="Arial" panose="020B0604020202020204" pitchFamily="34" charset="0"/>
              </a:rPr>
              <a:t>Quat</a:t>
            </a:r>
            <a:r>
              <a:rPr lang="hu-HU" sz="1400" cap="al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400" cap="all" dirty="0" err="1">
                <a:latin typeface="Arial" panose="020B0604020202020204" pitchFamily="34" charset="0"/>
                <a:cs typeface="Arial" panose="020B0604020202020204" pitchFamily="34" charset="0"/>
              </a:rPr>
              <a:t>LiguLa</a:t>
            </a:r>
            <a:r>
              <a:rPr lang="hu-HU" sz="1400" cap="all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hu-HU" sz="1400" cap="all" dirty="0" err="1">
                <a:latin typeface="Arial" panose="020B0604020202020204" pitchFamily="34" charset="0"/>
                <a:cs typeface="Arial" panose="020B0604020202020204" pitchFamily="34" charset="0"/>
              </a:rPr>
              <a:t>Mauris</a:t>
            </a:r>
            <a:r>
              <a:rPr lang="hu-HU" sz="1400" cap="al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400" cap="all" dirty="0" err="1">
                <a:latin typeface="Arial" panose="020B0604020202020204" pitchFamily="34" charset="0"/>
                <a:cs typeface="Arial" panose="020B0604020202020204" pitchFamily="34" charset="0"/>
              </a:rPr>
              <a:t>uLtriCes</a:t>
            </a:r>
            <a:r>
              <a:rPr lang="hu-HU" sz="1400" cap="al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400" cap="all" dirty="0" err="1"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hu-HU" sz="1400" cap="all" dirty="0">
                <a:latin typeface="Arial" panose="020B0604020202020204" pitchFamily="34" charset="0"/>
                <a:cs typeface="Arial" panose="020B0604020202020204" pitchFamily="34" charset="0"/>
              </a:rPr>
              <a:t> vitae </a:t>
            </a:r>
            <a:r>
              <a:rPr lang="hu-HU" sz="1400" cap="all" dirty="0" err="1">
                <a:latin typeface="Arial" panose="020B0604020202020204" pitchFamily="34" charset="0"/>
                <a:cs typeface="Arial" panose="020B0604020202020204" pitchFamily="34" charset="0"/>
              </a:rPr>
              <a:t>Metus</a:t>
            </a:r>
            <a:r>
              <a:rPr lang="hu-HU" sz="1400" cap="al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400" cap="all" dirty="0" err="1">
                <a:latin typeface="Arial" panose="020B0604020202020204" pitchFamily="34" charset="0"/>
                <a:cs typeface="Arial" panose="020B0604020202020204" pitchFamily="34" charset="0"/>
              </a:rPr>
              <a:t>pellentesque</a:t>
            </a:r>
            <a:r>
              <a:rPr lang="hu-HU" sz="1400" cap="al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1"/>
            <a:r>
              <a:rPr lang="hu-HU" sz="1400" dirty="0" err="1">
                <a:latin typeface="Arial" panose="020B0604020202020204" pitchFamily="34" charset="0"/>
                <a:cs typeface="Arial" panose="020B0604020202020204" pitchFamily="34" charset="0"/>
              </a:rPr>
              <a:t>Mauris</a:t>
            </a:r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400" dirty="0" err="1">
                <a:latin typeface="Arial" panose="020B0604020202020204" pitchFamily="34" charset="0"/>
                <a:cs typeface="Arial" panose="020B0604020202020204" pitchFamily="34" charset="0"/>
              </a:rPr>
              <a:t>ultrices</a:t>
            </a:r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 elit vitae </a:t>
            </a:r>
            <a:r>
              <a:rPr lang="hu-HU" sz="1400" dirty="0" err="1">
                <a:latin typeface="Arial" panose="020B0604020202020204" pitchFamily="34" charset="0"/>
                <a:cs typeface="Arial" panose="020B0604020202020204" pitchFamily="34" charset="0"/>
              </a:rPr>
              <a:t>metus</a:t>
            </a:r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400" dirty="0" err="1">
                <a:latin typeface="Arial" panose="020B0604020202020204" pitchFamily="34" charset="0"/>
                <a:cs typeface="Arial" panose="020B0604020202020204" pitchFamily="34" charset="0"/>
              </a:rPr>
              <a:t>pellentesque</a:t>
            </a:r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1400" dirty="0" err="1"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400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endParaRPr lang="hu-H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5868144" y="1844824"/>
            <a:ext cx="2736304" cy="36317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789510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43608" y="1412776"/>
            <a:ext cx="4419600" cy="2016224"/>
          </a:xfrm>
        </p:spPr>
        <p:txBody>
          <a:bodyPr/>
          <a:lstStyle/>
          <a:p>
            <a:r>
              <a:rPr lang="hu-HU" dirty="0"/>
              <a:t>KÖSZÖNÖM </a:t>
            </a:r>
            <a:br>
              <a:rPr lang="hu-HU" dirty="0"/>
            </a:br>
            <a:r>
              <a:rPr lang="hu-HU" dirty="0"/>
              <a:t>A FIGYELMET!</a:t>
            </a:r>
          </a:p>
        </p:txBody>
      </p:sp>
    </p:spTree>
    <p:extLst>
      <p:ext uri="{BB962C8B-B14F-4D97-AF65-F5344CB8AC3E}">
        <p14:creationId xmlns:p14="http://schemas.microsoft.com/office/powerpoint/2010/main" val="37655289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133</TotalTime>
  <Words>92</Words>
  <Application>Microsoft Office PowerPoint</Application>
  <PresentationFormat>Diavetítés a képernyőre (4:3 oldalarány)</PresentationFormat>
  <Paragraphs>21</Paragraphs>
  <Slides>3</Slides>
  <Notes>2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3</vt:i4>
      </vt:variant>
    </vt:vector>
  </HeadingPairs>
  <TitlesOfParts>
    <vt:vector size="4" baseType="lpstr">
      <vt:lpstr>Office-téma</vt:lpstr>
      <vt:lpstr>KÖFOP-2.1.1-VEKOP-15- 2016-00001  A közszolgáltatás komplex kompetencia, életpálya-program és oktatás technológiai fejlesztése</vt:lpstr>
      <vt:lpstr>SLIDE HEADING</vt:lpstr>
      <vt:lpstr>KÖSZÖNÖM  A FIGYELMET!</vt:lpstr>
    </vt:vector>
  </TitlesOfParts>
  <Company>novak.adam@gmail.com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Asdfsdafa dsfasd asdf</dc:title>
  <dc:creator>Ádám Novák</dc:creator>
  <cp:lastModifiedBy>Benedek Mariann</cp:lastModifiedBy>
  <cp:revision>45</cp:revision>
  <dcterms:created xsi:type="dcterms:W3CDTF">2014-03-03T11:13:53Z</dcterms:created>
  <dcterms:modified xsi:type="dcterms:W3CDTF">2017-06-06T11:36:28Z</dcterms:modified>
</cp:coreProperties>
</file>